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8803600" cy="36004500"/>
  <p:notesSz cx="6858000" cy="9144000"/>
  <p:defaultTextStyle>
    <a:defPPr>
      <a:defRPr lang="pt-BR"/>
    </a:defPPr>
    <a:lvl1pPr algn="l" defTabSz="3702050" rtl="0" eaLnBrk="0" fontAlgn="base" hangingPunct="0">
      <a:spcBef>
        <a:spcPct val="0"/>
      </a:spcBef>
      <a:spcAft>
        <a:spcPct val="0"/>
      </a:spcAft>
      <a:defRPr sz="7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1851025" indent="-1393825" algn="l" defTabSz="3702050" rtl="0" eaLnBrk="0" fontAlgn="base" hangingPunct="0">
      <a:spcBef>
        <a:spcPct val="0"/>
      </a:spcBef>
      <a:spcAft>
        <a:spcPct val="0"/>
      </a:spcAft>
      <a:defRPr sz="7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3702050" indent="-2787650" algn="l" defTabSz="3702050" rtl="0" eaLnBrk="0" fontAlgn="base" hangingPunct="0">
      <a:spcBef>
        <a:spcPct val="0"/>
      </a:spcBef>
      <a:spcAft>
        <a:spcPct val="0"/>
      </a:spcAft>
      <a:defRPr sz="7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5554663" indent="-4183063" algn="l" defTabSz="3702050" rtl="0" eaLnBrk="0" fontAlgn="base" hangingPunct="0">
      <a:spcBef>
        <a:spcPct val="0"/>
      </a:spcBef>
      <a:spcAft>
        <a:spcPct val="0"/>
      </a:spcAft>
      <a:defRPr sz="7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7405688" indent="-5576888" algn="l" defTabSz="3702050" rtl="0" eaLnBrk="0" fontAlgn="base" hangingPunct="0">
      <a:spcBef>
        <a:spcPct val="0"/>
      </a:spcBef>
      <a:spcAft>
        <a:spcPct val="0"/>
      </a:spcAft>
      <a:defRPr sz="7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7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7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7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7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0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ssa Guinato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AF89"/>
    <a:srgbClr val="9EA197"/>
    <a:srgbClr val="3E4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25" d="100"/>
          <a:sy n="25" d="100"/>
        </p:scale>
        <p:origin x="3084" y="24"/>
      </p:cViewPr>
      <p:guideLst>
        <p:guide orient="horz" pos="11340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60270" y="11184738"/>
            <a:ext cx="24483060" cy="771763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20540" y="20402550"/>
            <a:ext cx="20162520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54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40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25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109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813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BE764-4770-4C12-9603-3F7B94B9A516}" type="datetimeFigureOut">
              <a:rPr lang="pt-BR"/>
              <a:pPr>
                <a:defRPr/>
              </a:pPr>
              <a:t>05/08/2025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1B840-32B1-488A-95E5-8BB263FF3F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40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5389B-EB14-4D6E-ACA1-23A20282D942}" type="datetimeFigureOut">
              <a:rPr lang="pt-BR"/>
              <a:pPr>
                <a:defRPr/>
              </a:pPr>
              <a:t>05/08/2025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719F9-C62B-4C1E-921A-82C4608BD7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8197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0882610" y="1441855"/>
            <a:ext cx="6480810" cy="3072050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440180" y="1441855"/>
            <a:ext cx="18962370" cy="3072050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C7FD1-44D7-4057-A59B-CE8ABC5AA4F4}" type="datetimeFigureOut">
              <a:rPr lang="pt-BR"/>
              <a:pPr>
                <a:defRPr/>
              </a:pPr>
              <a:t>05/08/2025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4D180-503E-465D-A7FC-CA03B124A9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5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8A22-C9DD-4F3C-BA35-EC3E5AF77585}" type="datetimeFigureOut">
              <a:rPr lang="pt-BR"/>
              <a:pPr>
                <a:defRPr/>
              </a:pPr>
              <a:t>05/08/2025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5427E-4382-4121-91A7-F1F4E0FB7A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3523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287" y="23136226"/>
            <a:ext cx="24483060" cy="7150894"/>
          </a:xfrm>
        </p:spPr>
        <p:txBody>
          <a:bodyPr anchor="t"/>
          <a:lstStyle>
            <a:lvl1pPr algn="l">
              <a:defRPr sz="162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75287" y="15260248"/>
            <a:ext cx="24483060" cy="7875980"/>
          </a:xfrm>
        </p:spPr>
        <p:txBody>
          <a:bodyPr anchor="b"/>
          <a:lstStyle>
            <a:lvl1pPr marL="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1pPr>
            <a:lvl2pPr marL="185166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2pPr>
            <a:lvl3pPr marL="370332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3pPr>
            <a:lvl4pPr marL="55549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4pPr>
            <a:lvl5pPr marL="740664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5pPr>
            <a:lvl6pPr marL="925830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6pPr>
            <a:lvl7pPr marL="1110996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7pPr>
            <a:lvl8pPr marL="1296162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8pPr>
            <a:lvl9pPr marL="148132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14429-BA04-4983-8A11-0B2EC43E9EF1}" type="datetimeFigureOut">
              <a:rPr lang="pt-BR"/>
              <a:pPr>
                <a:defRPr/>
              </a:pPr>
              <a:t>05/08/2025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FFBC5-FBD2-415F-98DA-7486BC51D0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660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40180" y="8401056"/>
            <a:ext cx="12721590" cy="23761304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641830" y="8401056"/>
            <a:ext cx="12721590" cy="23761304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C26BA-E101-462D-9016-FCAE1DA82E0E}" type="datetimeFigureOut">
              <a:rPr lang="pt-BR"/>
              <a:pPr>
                <a:defRPr/>
              </a:pPr>
              <a:t>05/08/2025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AFD88-5023-4CE3-B0FF-2A2F49CCC87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763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40182" y="8059342"/>
            <a:ext cx="12726592" cy="3358751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1660" indent="0">
              <a:buNone/>
              <a:defRPr sz="8100" b="1"/>
            </a:lvl2pPr>
            <a:lvl3pPr marL="3703320" indent="0">
              <a:buNone/>
              <a:defRPr sz="7300" b="1"/>
            </a:lvl3pPr>
            <a:lvl4pPr marL="5554980" indent="0">
              <a:buNone/>
              <a:defRPr sz="6500" b="1"/>
            </a:lvl4pPr>
            <a:lvl5pPr marL="7406640" indent="0">
              <a:buNone/>
              <a:defRPr sz="6500" b="1"/>
            </a:lvl5pPr>
            <a:lvl6pPr marL="9258300" indent="0">
              <a:buNone/>
              <a:defRPr sz="6500" b="1"/>
            </a:lvl6pPr>
            <a:lvl7pPr marL="11109960" indent="0">
              <a:buNone/>
              <a:defRPr sz="6500" b="1"/>
            </a:lvl7pPr>
            <a:lvl8pPr marL="12961620" indent="0">
              <a:buNone/>
              <a:defRPr sz="6500" b="1"/>
            </a:lvl8pPr>
            <a:lvl9pPr marL="14813280" indent="0">
              <a:buNone/>
              <a:defRPr sz="6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40182" y="11418092"/>
            <a:ext cx="12726592" cy="20744262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4631832" y="8059342"/>
            <a:ext cx="12731590" cy="3358751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1660" indent="0">
              <a:buNone/>
              <a:defRPr sz="8100" b="1"/>
            </a:lvl2pPr>
            <a:lvl3pPr marL="3703320" indent="0">
              <a:buNone/>
              <a:defRPr sz="7300" b="1"/>
            </a:lvl3pPr>
            <a:lvl4pPr marL="5554980" indent="0">
              <a:buNone/>
              <a:defRPr sz="6500" b="1"/>
            </a:lvl4pPr>
            <a:lvl5pPr marL="7406640" indent="0">
              <a:buNone/>
              <a:defRPr sz="6500" b="1"/>
            </a:lvl5pPr>
            <a:lvl6pPr marL="9258300" indent="0">
              <a:buNone/>
              <a:defRPr sz="6500" b="1"/>
            </a:lvl6pPr>
            <a:lvl7pPr marL="11109960" indent="0">
              <a:buNone/>
              <a:defRPr sz="6500" b="1"/>
            </a:lvl7pPr>
            <a:lvl8pPr marL="12961620" indent="0">
              <a:buNone/>
              <a:defRPr sz="6500" b="1"/>
            </a:lvl8pPr>
            <a:lvl9pPr marL="14813280" indent="0">
              <a:buNone/>
              <a:defRPr sz="6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4631832" y="11418092"/>
            <a:ext cx="12731590" cy="20744262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646BE-2AEF-4604-B5A1-1BB799E3D777}" type="datetimeFigureOut">
              <a:rPr lang="pt-BR"/>
              <a:pPr>
                <a:defRPr/>
              </a:pPr>
              <a:t>05/08/2025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48FA9-A816-432E-B95A-785746981C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958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CE1C6-F143-4D8D-855D-6F9E738BDB33}" type="datetimeFigureOut">
              <a:rPr lang="pt-BR"/>
              <a:pPr>
                <a:defRPr/>
              </a:pPr>
              <a:t>05/08/2025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55B80-AD07-4F2B-AF6E-CDA7D76E37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541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CA4EF-8159-4613-9507-3D78BDB17BB2}" type="datetimeFigureOut">
              <a:rPr lang="pt-BR"/>
              <a:pPr>
                <a:defRPr/>
              </a:pPr>
              <a:t>05/08/2025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42343-207A-4B5D-B29F-129E9159639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00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182" y="1433514"/>
            <a:ext cx="9476187" cy="6100763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61407" y="1433516"/>
            <a:ext cx="16102015" cy="30728845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97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440182" y="7534278"/>
            <a:ext cx="9476187" cy="24628082"/>
          </a:xfrm>
        </p:spPr>
        <p:txBody>
          <a:bodyPr/>
          <a:lstStyle>
            <a:lvl1pPr marL="0" indent="0">
              <a:buNone/>
              <a:defRPr sz="5700"/>
            </a:lvl1pPr>
            <a:lvl2pPr marL="1851660" indent="0">
              <a:buNone/>
              <a:defRPr sz="4900"/>
            </a:lvl2pPr>
            <a:lvl3pPr marL="3703320" indent="0">
              <a:buNone/>
              <a:defRPr sz="4100"/>
            </a:lvl3pPr>
            <a:lvl4pPr marL="5554980" indent="0">
              <a:buNone/>
              <a:defRPr sz="3600"/>
            </a:lvl4pPr>
            <a:lvl5pPr marL="7406640" indent="0">
              <a:buNone/>
              <a:defRPr sz="3600"/>
            </a:lvl5pPr>
            <a:lvl6pPr marL="9258300" indent="0">
              <a:buNone/>
              <a:defRPr sz="3600"/>
            </a:lvl6pPr>
            <a:lvl7pPr marL="11109960" indent="0">
              <a:buNone/>
              <a:defRPr sz="3600"/>
            </a:lvl7pPr>
            <a:lvl8pPr marL="12961620" indent="0">
              <a:buNone/>
              <a:defRPr sz="3600"/>
            </a:lvl8pPr>
            <a:lvl9pPr marL="14813280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480C3-DA2C-435D-8314-E9689DDCC874}" type="datetimeFigureOut">
              <a:rPr lang="pt-BR"/>
              <a:pPr>
                <a:defRPr/>
              </a:pPr>
              <a:t>05/08/2025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3658E-1C42-4D9E-B03F-5DD8C7A74E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65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45707" y="25203152"/>
            <a:ext cx="17282160" cy="2975376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645707" y="3217067"/>
            <a:ext cx="17282160" cy="21602700"/>
          </a:xfrm>
        </p:spPr>
        <p:txBody>
          <a:bodyPr rtlCol="0">
            <a:normAutofit/>
          </a:bodyPr>
          <a:lstStyle>
            <a:lvl1pPr marL="0" indent="0">
              <a:buNone/>
              <a:defRPr sz="13000"/>
            </a:lvl1pPr>
            <a:lvl2pPr marL="1851660" indent="0">
              <a:buNone/>
              <a:defRPr sz="11300"/>
            </a:lvl2pPr>
            <a:lvl3pPr marL="3703320" indent="0">
              <a:buNone/>
              <a:defRPr sz="9700"/>
            </a:lvl3pPr>
            <a:lvl4pPr marL="5554980" indent="0">
              <a:buNone/>
              <a:defRPr sz="8100"/>
            </a:lvl4pPr>
            <a:lvl5pPr marL="7406640" indent="0">
              <a:buNone/>
              <a:defRPr sz="8100"/>
            </a:lvl5pPr>
            <a:lvl6pPr marL="9258300" indent="0">
              <a:buNone/>
              <a:defRPr sz="8100"/>
            </a:lvl6pPr>
            <a:lvl7pPr marL="11109960" indent="0">
              <a:buNone/>
              <a:defRPr sz="8100"/>
            </a:lvl7pPr>
            <a:lvl8pPr marL="12961620" indent="0">
              <a:buNone/>
              <a:defRPr sz="8100"/>
            </a:lvl8pPr>
            <a:lvl9pPr marL="14813280" indent="0">
              <a:buNone/>
              <a:defRPr sz="81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645707" y="28178528"/>
            <a:ext cx="17282160" cy="4225524"/>
          </a:xfrm>
        </p:spPr>
        <p:txBody>
          <a:bodyPr/>
          <a:lstStyle>
            <a:lvl1pPr marL="0" indent="0">
              <a:buNone/>
              <a:defRPr sz="5700"/>
            </a:lvl1pPr>
            <a:lvl2pPr marL="1851660" indent="0">
              <a:buNone/>
              <a:defRPr sz="4900"/>
            </a:lvl2pPr>
            <a:lvl3pPr marL="3703320" indent="0">
              <a:buNone/>
              <a:defRPr sz="4100"/>
            </a:lvl3pPr>
            <a:lvl4pPr marL="5554980" indent="0">
              <a:buNone/>
              <a:defRPr sz="3600"/>
            </a:lvl4pPr>
            <a:lvl5pPr marL="7406640" indent="0">
              <a:buNone/>
              <a:defRPr sz="3600"/>
            </a:lvl5pPr>
            <a:lvl6pPr marL="9258300" indent="0">
              <a:buNone/>
              <a:defRPr sz="3600"/>
            </a:lvl6pPr>
            <a:lvl7pPr marL="11109960" indent="0">
              <a:buNone/>
              <a:defRPr sz="3600"/>
            </a:lvl7pPr>
            <a:lvl8pPr marL="12961620" indent="0">
              <a:buNone/>
              <a:defRPr sz="3600"/>
            </a:lvl8pPr>
            <a:lvl9pPr marL="14813280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5172F-986E-404B-A572-55819D067EB1}" type="datetimeFigureOut">
              <a:rPr lang="pt-BR"/>
              <a:pPr>
                <a:defRPr/>
              </a:pPr>
              <a:t>05/08/2025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46A13-DE21-4CA2-8537-6B8889952E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858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1439863" y="1441450"/>
            <a:ext cx="2592387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0332" tIns="185166" rIns="370332" bIns="1851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439863" y="8401050"/>
            <a:ext cx="25923875" cy="2376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0332" tIns="185166" rIns="370332" bIns="1851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439863" y="33370838"/>
            <a:ext cx="6721475" cy="1917700"/>
          </a:xfrm>
          <a:prstGeom prst="rect">
            <a:avLst/>
          </a:prstGeom>
        </p:spPr>
        <p:txBody>
          <a:bodyPr vert="horz" lIns="370332" tIns="185166" rIns="370332" bIns="185166" rtlCol="0" anchor="ctr"/>
          <a:lstStyle>
            <a:lvl1pPr algn="l" defTabSz="3703320" eaLnBrk="1" fontAlgn="auto" hangingPunct="1">
              <a:spcBef>
                <a:spcPts val="0"/>
              </a:spcBef>
              <a:spcAft>
                <a:spcPts val="0"/>
              </a:spcAft>
              <a:defRPr sz="4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C3CAA3-8C92-464A-9E2E-449F62FE7A22}" type="datetimeFigureOut">
              <a:rPr lang="pt-BR"/>
              <a:pPr>
                <a:defRPr/>
              </a:pPr>
              <a:t>05/08/2025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9840913" y="33370838"/>
            <a:ext cx="9121775" cy="1917700"/>
          </a:xfrm>
          <a:prstGeom prst="rect">
            <a:avLst/>
          </a:prstGeom>
        </p:spPr>
        <p:txBody>
          <a:bodyPr vert="horz" lIns="370332" tIns="185166" rIns="370332" bIns="185166" rtlCol="0" anchor="ctr"/>
          <a:lstStyle>
            <a:lvl1pPr algn="ctr" defTabSz="3703320" eaLnBrk="1" fontAlgn="auto" hangingPunct="1">
              <a:spcBef>
                <a:spcPts val="0"/>
              </a:spcBef>
              <a:spcAft>
                <a:spcPts val="0"/>
              </a:spcAft>
              <a:defRPr sz="4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0642263" y="33370838"/>
            <a:ext cx="6721475" cy="1917700"/>
          </a:xfrm>
          <a:prstGeom prst="rect">
            <a:avLst/>
          </a:prstGeom>
        </p:spPr>
        <p:txBody>
          <a:bodyPr vert="horz" lIns="370332" tIns="185166" rIns="370332" bIns="185166" rtlCol="0" anchor="ctr"/>
          <a:lstStyle>
            <a:lvl1pPr algn="r" defTabSz="3703320" eaLnBrk="1" fontAlgn="auto" hangingPunct="1">
              <a:spcBef>
                <a:spcPts val="0"/>
              </a:spcBef>
              <a:spcAft>
                <a:spcPts val="0"/>
              </a:spcAft>
              <a:defRPr sz="4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A6F8B5-D353-4D5A-AB6E-7FAF0F0527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702050" rtl="0" fontAlgn="base">
        <a:spcBef>
          <a:spcPct val="0"/>
        </a:spcBef>
        <a:spcAft>
          <a:spcPct val="0"/>
        </a:spcAft>
        <a:defRPr sz="17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702050" rtl="0" fontAlgn="base">
        <a:spcBef>
          <a:spcPct val="0"/>
        </a:spcBef>
        <a:spcAft>
          <a:spcPct val="0"/>
        </a:spcAft>
        <a:defRPr sz="17800">
          <a:solidFill>
            <a:schemeClr val="tx1"/>
          </a:solidFill>
          <a:latin typeface="Calibri" panose="020F0502020204030204" pitchFamily="34" charset="0"/>
        </a:defRPr>
      </a:lvl2pPr>
      <a:lvl3pPr algn="ctr" defTabSz="3702050" rtl="0" fontAlgn="base">
        <a:spcBef>
          <a:spcPct val="0"/>
        </a:spcBef>
        <a:spcAft>
          <a:spcPct val="0"/>
        </a:spcAft>
        <a:defRPr sz="17800">
          <a:solidFill>
            <a:schemeClr val="tx1"/>
          </a:solidFill>
          <a:latin typeface="Calibri" panose="020F0502020204030204" pitchFamily="34" charset="0"/>
        </a:defRPr>
      </a:lvl3pPr>
      <a:lvl4pPr algn="ctr" defTabSz="3702050" rtl="0" fontAlgn="base">
        <a:spcBef>
          <a:spcPct val="0"/>
        </a:spcBef>
        <a:spcAft>
          <a:spcPct val="0"/>
        </a:spcAft>
        <a:defRPr sz="17800">
          <a:solidFill>
            <a:schemeClr val="tx1"/>
          </a:solidFill>
          <a:latin typeface="Calibri" panose="020F0502020204030204" pitchFamily="34" charset="0"/>
        </a:defRPr>
      </a:lvl4pPr>
      <a:lvl5pPr algn="ctr" defTabSz="3702050" rtl="0" fontAlgn="base">
        <a:spcBef>
          <a:spcPct val="0"/>
        </a:spcBef>
        <a:spcAft>
          <a:spcPct val="0"/>
        </a:spcAft>
        <a:defRPr sz="178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3702050" rtl="0" fontAlgn="base">
        <a:spcBef>
          <a:spcPct val="0"/>
        </a:spcBef>
        <a:spcAft>
          <a:spcPct val="0"/>
        </a:spcAft>
        <a:defRPr sz="178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3702050" rtl="0" fontAlgn="base">
        <a:spcBef>
          <a:spcPct val="0"/>
        </a:spcBef>
        <a:spcAft>
          <a:spcPct val="0"/>
        </a:spcAft>
        <a:defRPr sz="178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3702050" rtl="0" fontAlgn="base">
        <a:spcBef>
          <a:spcPct val="0"/>
        </a:spcBef>
        <a:spcAft>
          <a:spcPct val="0"/>
        </a:spcAft>
        <a:defRPr sz="178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3702050" rtl="0" fontAlgn="base">
        <a:spcBef>
          <a:spcPct val="0"/>
        </a:spcBef>
        <a:spcAft>
          <a:spcPct val="0"/>
        </a:spcAft>
        <a:defRPr sz="17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387475" indent="-1387475" algn="l" defTabSz="37020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000" kern="1200">
          <a:solidFill>
            <a:schemeClr val="tx1"/>
          </a:solidFill>
          <a:latin typeface="+mn-lt"/>
          <a:ea typeface="+mn-ea"/>
          <a:cs typeface="+mn-cs"/>
        </a:defRPr>
      </a:lvl1pPr>
      <a:lvl2pPr marL="3008313" indent="-1157288" algn="l" defTabSz="37020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300" kern="1200">
          <a:solidFill>
            <a:schemeClr val="tx1"/>
          </a:solidFill>
          <a:latin typeface="+mn-lt"/>
          <a:ea typeface="+mn-ea"/>
          <a:cs typeface="+mn-cs"/>
        </a:defRPr>
      </a:lvl2pPr>
      <a:lvl3pPr marL="4629150" indent="-925513" algn="l" defTabSz="37020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175" indent="-925513" algn="l" defTabSz="37020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331200" indent="-925513" algn="l" defTabSz="37020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184130" indent="-925830" algn="l" defTabSz="3703320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035790" indent="-925830" algn="l" defTabSz="3703320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3887450" indent="-925830" algn="l" defTabSz="3703320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5739110" indent="-925830" algn="l" defTabSz="3703320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166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0332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5498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5830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0996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162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1328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orestauramais.wixsite.com/restauramais" TargetMode="External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t="37172"/>
          <a:stretch/>
        </p:blipFill>
        <p:spPr>
          <a:xfrm>
            <a:off x="0" y="-47171"/>
            <a:ext cx="28803600" cy="3742453"/>
          </a:xfrm>
          <a:prstGeom prst="rect">
            <a:avLst/>
          </a:prstGeom>
        </p:spPr>
      </p:pic>
      <p:sp>
        <p:nvSpPr>
          <p:cNvPr id="34" name="Retângulo de cantos arredondados 3"/>
          <p:cNvSpPr/>
          <p:nvPr/>
        </p:nvSpPr>
        <p:spPr>
          <a:xfrm>
            <a:off x="0" y="3695700"/>
            <a:ext cx="28803600" cy="2211388"/>
          </a:xfrm>
          <a:prstGeom prst="roundRect">
            <a:avLst>
              <a:gd name="adj" fmla="val 0"/>
            </a:avLst>
          </a:prstGeom>
          <a:solidFill>
            <a:srgbClr val="93A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0130" tIns="185065" rIns="370130" bIns="185065" anchor="ctr"/>
          <a:lstStyle/>
          <a:p>
            <a:pPr algn="ctr" defTabSz="3703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 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5150" y="5686425"/>
            <a:ext cx="27165300" cy="3486150"/>
          </a:xfrm>
        </p:spPr>
        <p:txBody>
          <a:bodyPr rtlCol="0">
            <a:normAutofit fontScale="90000"/>
          </a:bodyPr>
          <a:lstStyle/>
          <a:p>
            <a:pPr defTabSz="3703320" fontAlgn="auto">
              <a:spcAft>
                <a:spcPts val="0"/>
              </a:spcAft>
              <a:defRPr/>
            </a:pPr>
            <a:r>
              <a:rPr lang="pt-BR" sz="4000" u="sng" kern="0" dirty="0" smtClean="0">
                <a:latin typeface="Times New Roman" charset="0"/>
                <a:ea typeface="Times New Roman" charset="0"/>
                <a:cs typeface="Times New Roman" charset="0"/>
              </a:rPr>
              <a:t>Autor</a:t>
            </a:r>
            <a:r>
              <a:rPr lang="pt-BR" sz="4000" kern="0" dirty="0" smtClean="0">
                <a:latin typeface="Times New Roman" charset="0"/>
                <a:ea typeface="Times New Roman" charset="0"/>
                <a:cs typeface="Times New Roman" charset="0"/>
              </a:rPr>
              <a:t>¹</a:t>
            </a:r>
            <a:r>
              <a:rPr lang="pt-BR" sz="4000" kern="0" dirty="0">
                <a:latin typeface="Times New Roman" charset="0"/>
                <a:ea typeface="Times New Roman" charset="0"/>
                <a:cs typeface="Times New Roman" charset="0"/>
              </a:rPr>
              <a:t>; Autor²; Autor¹.</a:t>
            </a:r>
            <a:r>
              <a:rPr lang="pt-BR" sz="40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pt-BR" sz="4000" dirty="0">
                <a:latin typeface="Times New Roman" charset="0"/>
                <a:ea typeface="Times New Roman" charset="0"/>
                <a:cs typeface="Times New Roman" charset="0"/>
              </a:rPr>
              <a:t>(Times New Roman, tamanho 36, texto centralizado). </a:t>
            </a:r>
            <a:r>
              <a:rPr lang="pt-BR" sz="40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pt-BR" sz="4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pt-BR" sz="4000" dirty="0" smtClean="0">
                <a:latin typeface="Times New Roman" charset="0"/>
                <a:ea typeface="Times New Roman" charset="0"/>
                <a:cs typeface="Times New Roman" charset="0"/>
              </a:rPr>
              <a:t>O </a:t>
            </a:r>
            <a:r>
              <a:rPr lang="pt-BR" sz="4000" dirty="0">
                <a:latin typeface="Times New Roman" charset="0"/>
                <a:ea typeface="Times New Roman" charset="0"/>
                <a:cs typeface="Times New Roman" charset="0"/>
              </a:rPr>
              <a:t>nome grifado corresponde a quem irá apresentar o trabalho.</a:t>
            </a:r>
            <a:r>
              <a:rPr lang="pt-BR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pt-BR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pt-BR" sz="4000" i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000" i="1" dirty="0">
                <a:latin typeface="Times New Roman" pitchFamily="18" charset="0"/>
                <a:cs typeface="Times New Roman" pitchFamily="18" charset="0"/>
              </a:rPr>
              <a:t>Universidade Federal de São Carlos, Programa de Pós Graduação em Planejamento e Uso dos Recursos Renováveis , Sorocaba, Brasil</a:t>
            </a:r>
            <a:r>
              <a:rPr lang="pt-BR" sz="4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000" dirty="0" smtClean="0">
                <a:latin typeface="Times New Roman" pitchFamily="18" charset="0"/>
                <a:cs typeface="Times New Roman" pitchFamily="18" charset="0"/>
              </a:rPr>
            </a:br>
            <a:endParaRPr lang="pt-BR" sz="49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259588" y="9172575"/>
            <a:ext cx="14257337" cy="18913475"/>
          </a:xfrm>
        </p:spPr>
        <p:txBody>
          <a:bodyPr rtlCol="0">
            <a:noAutofit/>
          </a:bodyPr>
          <a:lstStyle/>
          <a:p>
            <a:pPr algn="just" defTabSz="3703320" fontAlgn="auto">
              <a:spcAft>
                <a:spcPts val="0"/>
              </a:spcAft>
              <a:defRPr/>
            </a:pPr>
            <a:r>
              <a:rPr lang="pt-BR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Este modelo tem caráter sugestivo, servindo como referência para a elaboração do banner. </a:t>
            </a:r>
            <a:endParaRPr lang="pt-BR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3703320" fontAlgn="auto">
              <a:spcAft>
                <a:spcPts val="0"/>
              </a:spcAft>
              <a:defRPr/>
            </a:pPr>
            <a:r>
              <a:rPr lang="pt-BR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BR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organização dos tópicos pode ser mantida conforme o modelo apresentado ou adaptada de acordo com a preferência dos autores</a:t>
            </a:r>
            <a:r>
              <a:rPr lang="pt-BR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3703320" fontAlgn="auto">
              <a:spcAft>
                <a:spcPts val="0"/>
              </a:spcAft>
              <a:defRPr/>
            </a:pPr>
            <a:r>
              <a:rPr lang="pt-BR" sz="4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Dimensões recomendadas:</a:t>
            </a:r>
          </a:p>
          <a:p>
            <a:pPr marL="571500" indent="-571500" algn="just" defTabSz="3703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80 </a:t>
            </a:r>
            <a:r>
              <a:rPr lang="pt-BR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cm (largura) x 100 cm (altura</a:t>
            </a:r>
            <a:r>
              <a:rPr lang="pt-BR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 defTabSz="3703320" fontAlgn="auto">
              <a:spcAft>
                <a:spcPts val="0"/>
              </a:spcAft>
              <a:defRPr/>
            </a:pPr>
            <a:r>
              <a:rPr lang="pt-BR" sz="4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Formatação </a:t>
            </a:r>
            <a:r>
              <a:rPr lang="pt-BR" sz="4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pt-BR" sz="4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texto:</a:t>
            </a:r>
          </a:p>
          <a:p>
            <a:pPr marL="571500" indent="-571500" algn="just" defTabSz="3703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Fonte</a:t>
            </a:r>
            <a:r>
              <a:rPr lang="pt-BR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Times New Roman, </a:t>
            </a:r>
            <a:r>
              <a:rPr lang="pt-BR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regular</a:t>
            </a:r>
          </a:p>
          <a:p>
            <a:pPr marL="571500" indent="-571500" algn="just" defTabSz="3703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Tamanho</a:t>
            </a:r>
            <a:r>
              <a:rPr lang="pt-BR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44 </a:t>
            </a:r>
            <a:r>
              <a:rPr lang="pt-BR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pt</a:t>
            </a:r>
            <a:endParaRPr lang="pt-BR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 defTabSz="3703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Alinhamento</a:t>
            </a:r>
            <a:r>
              <a:rPr lang="pt-BR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justificado</a:t>
            </a:r>
          </a:p>
          <a:p>
            <a:pPr algn="just" defTabSz="3703320" fontAlgn="auto">
              <a:spcAft>
                <a:spcPts val="0"/>
              </a:spcAft>
              <a:defRPr/>
            </a:pPr>
            <a:r>
              <a:rPr lang="pt-BR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É </a:t>
            </a:r>
            <a:r>
              <a:rPr lang="pt-BR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opcional a inclusão de figuras ao longo do texto</a:t>
            </a:r>
            <a:r>
              <a:rPr lang="pt-BR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3703320" fontAlgn="auto">
              <a:spcAft>
                <a:spcPts val="0"/>
              </a:spcAft>
              <a:defRPr/>
            </a:pPr>
            <a:r>
              <a:rPr lang="pt-BR" sz="4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Estrutura </a:t>
            </a:r>
            <a:r>
              <a:rPr lang="pt-BR" sz="4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sugerida</a:t>
            </a:r>
            <a:r>
              <a:rPr lang="pt-BR" sz="4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defTabSz="3703320" fontAlgn="auto">
              <a:spcAft>
                <a:spcPts val="0"/>
              </a:spcAft>
              <a:defRPr/>
            </a:pPr>
            <a:r>
              <a:rPr lang="pt-BR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Introdução:</a:t>
            </a:r>
            <a:r>
              <a:rPr lang="pt-BR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Breve </a:t>
            </a:r>
            <a:r>
              <a:rPr lang="pt-BR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contextualização do trabalho, destacando principalmente os objetivos do estudo</a:t>
            </a:r>
            <a:r>
              <a:rPr lang="pt-BR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3703320" fontAlgn="auto">
              <a:spcAft>
                <a:spcPts val="0"/>
              </a:spcAft>
              <a:defRPr/>
            </a:pPr>
            <a:r>
              <a:rPr lang="pt-BR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Materiais e Métodos e Resultados e Discussão</a:t>
            </a:r>
            <a:r>
              <a:rPr lang="pt-BR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Priorize </a:t>
            </a:r>
            <a:r>
              <a:rPr lang="pt-BR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 apresentação visual dos dados, utilizando ilustrações, esquemas, tabelas e gráficos para facilitar a compreensão das informações</a:t>
            </a:r>
            <a:r>
              <a:rPr lang="pt-BR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3703320" fontAlgn="auto">
              <a:spcAft>
                <a:spcPts val="0"/>
              </a:spcAft>
              <a:defRPr/>
            </a:pPr>
            <a:endParaRPr lang="pt-BR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3703320" fontAlgn="auto">
              <a:spcAft>
                <a:spcPts val="0"/>
              </a:spcAft>
              <a:defRPr/>
            </a:pPr>
            <a:r>
              <a:rPr lang="pt-BR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Dúvidas </a:t>
            </a:r>
            <a:r>
              <a:rPr lang="pt-BR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 mais </a:t>
            </a:r>
            <a:r>
              <a:rPr lang="pt-BR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informações pelo nosso site:</a:t>
            </a:r>
          </a:p>
          <a:p>
            <a:pPr algn="just" defTabSz="3703320" fontAlgn="auto">
              <a:spcAft>
                <a:spcPts val="0"/>
              </a:spcAft>
              <a:defRPr/>
            </a:pPr>
            <a:r>
              <a:rPr lang="pt-BR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pt-BR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pt-BR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eventorestauramais.wixsite.com/restauramais</a:t>
            </a:r>
            <a:endParaRPr lang="pt-BR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3703320" fontAlgn="auto">
              <a:spcAft>
                <a:spcPts val="0"/>
              </a:spcAft>
              <a:defRPr/>
            </a:pPr>
            <a:r>
              <a:rPr lang="pt-BR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Ou Instagram</a:t>
            </a:r>
            <a:r>
              <a:rPr lang="pt-BR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pt-BR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eventorestauramais</a:t>
            </a:r>
            <a:endParaRPr lang="pt-BR" sz="4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542925" y="9072563"/>
            <a:ext cx="12779375" cy="1260475"/>
          </a:xfrm>
          <a:prstGeom prst="roundRect">
            <a:avLst/>
          </a:prstGeom>
          <a:solidFill>
            <a:srgbClr val="93A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0130" tIns="185065" rIns="370130" bIns="185065" anchor="ctr"/>
          <a:lstStyle/>
          <a:p>
            <a:pPr algn="ctr" defTabSz="3703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INTRODUÇÃO</a:t>
            </a:r>
            <a:r>
              <a:rPr lang="en-GB" dirty="0"/>
              <a:t> </a:t>
            </a:r>
            <a:endParaRPr lang="pt-BR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520700" y="17065625"/>
            <a:ext cx="12779375" cy="1260475"/>
          </a:xfrm>
          <a:prstGeom prst="roundRect">
            <a:avLst/>
          </a:prstGeom>
          <a:solidFill>
            <a:srgbClr val="93A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703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MATERIAIS E MÉTODOS</a:t>
            </a:r>
            <a:endParaRPr lang="pt-BR" sz="5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15017750" y="9072563"/>
            <a:ext cx="13100050" cy="1260475"/>
          </a:xfrm>
          <a:prstGeom prst="roundRect">
            <a:avLst/>
          </a:prstGeom>
          <a:solidFill>
            <a:srgbClr val="93A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703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RESULTADOS E DISCUSSÃO </a:t>
            </a:r>
            <a:endParaRPr lang="pt-BR" sz="5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15017750" y="22763163"/>
            <a:ext cx="13100050" cy="1260475"/>
          </a:xfrm>
          <a:prstGeom prst="roundRect">
            <a:avLst/>
          </a:prstGeom>
          <a:solidFill>
            <a:srgbClr val="93A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703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CONCLUSÃO </a:t>
            </a:r>
            <a:endParaRPr lang="pt-BR" sz="5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15160625" y="31457900"/>
            <a:ext cx="12957175" cy="1258888"/>
          </a:xfrm>
          <a:prstGeom prst="roundRect">
            <a:avLst/>
          </a:prstGeom>
          <a:solidFill>
            <a:srgbClr val="93A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703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AGRADECIMENTOS</a:t>
            </a:r>
            <a:endParaRPr lang="pt-BR" sz="5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65150" y="3768725"/>
            <a:ext cx="27214513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3703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TÍTULO (TIMES NEW ROMAN, NEGRITO, SOMBREADO, TAMANHO 66, CENTRALIZADO)</a:t>
            </a:r>
            <a:endParaRPr lang="pt-B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15017750" y="24406225"/>
            <a:ext cx="12501563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3703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Insira as informações aqui.</a:t>
            </a:r>
            <a:endParaRPr lang="pt-BR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2" name="Picture 2" descr="Resultado de imagem para logotipo ufsc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8725" y="33534350"/>
            <a:ext cx="363378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Imagem 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9475" y="33534350"/>
            <a:ext cx="38782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CaixaDeTexto 45"/>
          <p:cNvSpPr txBox="1"/>
          <p:nvPr/>
        </p:nvSpPr>
        <p:spPr>
          <a:xfrm>
            <a:off x="655638" y="18819813"/>
            <a:ext cx="1250156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3703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Insira as informações aqui.</a:t>
            </a:r>
            <a:endParaRPr lang="pt-BR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14973300" y="10923588"/>
            <a:ext cx="12501563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3703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Insira as informações aqui.</a:t>
            </a:r>
            <a:endParaRPr lang="pt-BR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eta para a Direita 9"/>
          <p:cNvSpPr/>
          <p:nvPr/>
        </p:nvSpPr>
        <p:spPr>
          <a:xfrm>
            <a:off x="21218525" y="15546388"/>
            <a:ext cx="10769600" cy="4443412"/>
          </a:xfrm>
          <a:prstGeom prst="rightArrow">
            <a:avLst/>
          </a:prstGeom>
          <a:solidFill>
            <a:srgbClr val="93A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703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798513" y="10923588"/>
            <a:ext cx="12501562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3703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Insira as informações aqui.</a:t>
            </a:r>
            <a:endParaRPr lang="pt-BR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1" t="31732" r="11520" b="33168"/>
          <a:stretch/>
        </p:blipFill>
        <p:spPr>
          <a:xfrm>
            <a:off x="11089431" y="72258"/>
            <a:ext cx="7488833" cy="345638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alphaModFix amt="49000"/>
          </a:blip>
          <a:srcRect/>
          <a:tile tx="0" ty="0" sx="100000" sy="100000" flip="none" algn="tl"/>
        </a:blipFill>
        <a:ln>
          <a:noFill/>
        </a:ln>
      </a:spPr>
      <a:bodyPr rtlCol="0" anchor="ctr"/>
      <a:lstStyle>
        <a:defPPr algn="ctr">
          <a:defRPr b="1" dirty="0">
            <a:solidFill>
              <a:schemeClr val="tx1">
                <a:lumMod val="95000"/>
                <a:lumOff val="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204</Words>
  <Application>Microsoft Office PowerPoint</Application>
  <PresentationFormat>Personalizar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Tema do Office</vt:lpstr>
      <vt:lpstr>Autor¹; Autor²; Autor¹. (Times New Roman, tamanho 36, texto centralizado).  O nome grifado corresponde a quem irá apresentar o trabalho. 1 Universidade Federal de São Carlos, Programa de Pós Graduação em Planejamento e Uso dos Recursos Renováveis , Sorocaba, Brasil.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Autor¹; Autor²; Autor¹. (Times New Roman, tamanho 36, texto centralizado).  O nome grifado corresponde a quem irá apresentar o trabalho. 1 Universidade Federal de São Carlos, Programa de Pós Graduação em Planejamento e Uso dos Recursos Renováveis , Sorocaba, Brasil.</dc:title>
  <dc:creator>Tannures</dc:creator>
  <cp:lastModifiedBy>Revisor</cp:lastModifiedBy>
  <cp:revision>3</cp:revision>
  <dcterms:created xsi:type="dcterms:W3CDTF">2017-10-19T15:23:53Z</dcterms:created>
  <dcterms:modified xsi:type="dcterms:W3CDTF">2025-08-05T13:33:02Z</dcterms:modified>
</cp:coreProperties>
</file>